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445" r:id="rId3"/>
    <p:sldId id="446" r:id="rId4"/>
    <p:sldId id="433" r:id="rId5"/>
    <p:sldId id="435" r:id="rId6"/>
    <p:sldId id="441" r:id="rId7"/>
    <p:sldId id="442" r:id="rId8"/>
    <p:sldId id="443" r:id="rId9"/>
    <p:sldId id="444" r:id="rId10"/>
    <p:sldId id="434" r:id="rId11"/>
    <p:sldId id="437" r:id="rId12"/>
    <p:sldId id="438" r:id="rId13"/>
    <p:sldId id="439" r:id="rId14"/>
    <p:sldId id="436" r:id="rId15"/>
    <p:sldId id="440" r:id="rId16"/>
    <p:sldId id="289" r:id="rId17"/>
    <p:sldId id="447" r:id="rId18"/>
    <p:sldId id="448" r:id="rId19"/>
    <p:sldId id="449" r:id="rId20"/>
    <p:sldId id="450" r:id="rId21"/>
    <p:sldId id="451" r:id="rId22"/>
  </p:sldIdLst>
  <p:sldSz cx="9144000" cy="5143500" type="screen16x9"/>
  <p:notesSz cx="9872663" cy="6797675"/>
  <p:embeddedFontLst>
    <p:embeddedFont>
      <p:font typeface="HY강M" panose="020B0600000101010101" charset="-127"/>
      <p:regular r:id="rId24"/>
    </p:embeddedFont>
    <p:embeddedFont>
      <p:font typeface="Yoon 윤고딕 520_TT" panose="020B0600000101010101" charset="-127"/>
      <p:regular r:id="rId25"/>
    </p:embeddedFont>
    <p:embeddedFont>
      <p:font typeface="Yoon 윤고딕 540_TT" panose="020B0600000101010101" charset="-127"/>
      <p:regular r:id="rId26"/>
    </p:embeddedFont>
    <p:embeddedFont>
      <p:font typeface="Yoon 윤명조 520_TT" panose="020B0600000101010101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한컴 윤고딕 250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18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75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8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0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6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Word2vec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|Word2vec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사용해서 감정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rlineì ëí ì´ë¯¸ì§ ê²ìê²°ê³¼">
            <a:extLst>
              <a:ext uri="{FF2B5EF4-FFF2-40B4-BE49-F238E27FC236}">
                <a16:creationId xmlns:a16="http://schemas.microsoft.com/office/drawing/2014/main" id="{C2D68BF4-B179-4550-B8EC-5C43CCE5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448423"/>
            <a:ext cx="5161550" cy="29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D2122-0988-44BE-B384-F05FE6EDE513}"/>
              </a:ext>
            </a:extLst>
          </p:cNvPr>
          <p:cNvSpPr txBox="1"/>
          <p:nvPr/>
        </p:nvSpPr>
        <p:spPr>
          <a:xfrm>
            <a:off x="574634" y="2576332"/>
            <a:ext cx="3637287" cy="7926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Holding off on some major purchases for hobby for week until they finally went on sale before I pulled the trigger on the purchase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5F326-CE9D-4D8A-9C4B-410294331699}"/>
              </a:ext>
            </a:extLst>
          </p:cNvPr>
          <p:cNvSpPr txBox="1"/>
          <p:nvPr/>
        </p:nvSpPr>
        <p:spPr>
          <a:xfrm>
            <a:off x="4932079" y="2455144"/>
            <a:ext cx="3637287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'on’, 'the', 'purchase']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33A1D6-9753-4000-A3AD-7BB53AA1002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211921" y="2972658"/>
            <a:ext cx="72015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문장을 토큰으로 분리하기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000E414-FE59-44FB-BFE1-EEB65D6F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80646"/>
              </p:ext>
            </p:extLst>
          </p:nvPr>
        </p:nvGraphicFramePr>
        <p:xfrm>
          <a:off x="4865717" y="203178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57B04-A942-45EE-BFE0-5D848DA2F543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4176839" y="3044939"/>
            <a:ext cx="6888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4698B5-1F84-48BB-83E5-B48307EF484B}"/>
              </a:ext>
            </a:extLst>
          </p:cNvPr>
          <p:cNvSpPr txBox="1"/>
          <p:nvPr/>
        </p:nvSpPr>
        <p:spPr>
          <a:xfrm>
            <a:off x="539552" y="2549867"/>
            <a:ext cx="3637287" cy="9901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['holding', 'off’, 'on’, 'some’,  'major’, 'purchases’, 'for', 'hobby', 'for', 'week’, 'until', 'they', 'finally', 'went', 'on', 'sale', 'before', 'i', 'pulled', 'the', 'trigger', 'on',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'the', 'purchase']</a:t>
            </a:r>
          </a:p>
        </p:txBody>
      </p:sp>
    </p:spTree>
    <p:extLst>
      <p:ext uri="{BB962C8B-B14F-4D97-AF65-F5344CB8AC3E}">
        <p14:creationId xmlns:p14="http://schemas.microsoft.com/office/powerpoint/2010/main" val="265751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데이터 전처리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값을 더해서 평균 구하기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C95A2A9-84D1-4B10-9B96-BBE0F00A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26035"/>
              </p:ext>
            </p:extLst>
          </p:nvPr>
        </p:nvGraphicFramePr>
        <p:xfrm>
          <a:off x="833771" y="2028007"/>
          <a:ext cx="3441035" cy="2026304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1456021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33175250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15208997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-14.8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9410429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193243420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4.2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782840324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-7.1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-5.3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006820258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-7.8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12.9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-1.9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-9.8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-9.12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E1ABA5-E230-49F3-9E06-DF1A511D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40858"/>
              </p:ext>
            </p:extLst>
          </p:nvPr>
        </p:nvGraphicFramePr>
        <p:xfrm>
          <a:off x="4869195" y="2914515"/>
          <a:ext cx="3441035" cy="253288"/>
        </p:xfrm>
        <a:graphic>
          <a:graphicData uri="http://schemas.openxmlformats.org/drawingml/2006/table">
            <a:tbl>
              <a:tblPr firstRow="1" bandRow="1"/>
              <a:tblGrid>
                <a:gridCol w="688207">
                  <a:extLst>
                    <a:ext uri="{9D8B030D-6E8A-4147-A177-3AD203B41FA5}">
                      <a16:colId xmlns:a16="http://schemas.microsoft.com/office/drawing/2014/main" val="3257227485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622472722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1315118749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2134517017"/>
                    </a:ext>
                  </a:extLst>
                </a:gridCol>
                <a:gridCol w="688207">
                  <a:extLst>
                    <a:ext uri="{9D8B030D-6E8A-4147-A177-3AD203B41FA5}">
                      <a16:colId xmlns:a16="http://schemas.microsoft.com/office/drawing/2014/main" val="4135320489"/>
                    </a:ext>
                  </a:extLst>
                </a:gridCol>
              </a:tblGrid>
              <a:tr h="253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2.87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5.66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-4.97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-0.525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-2.935</a:t>
                      </a:r>
                      <a:endParaRPr lang="ko-KR" altLang="en-US" sz="1000"/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360087981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9176BD-557E-42D8-B2A0-CAE486F7F7B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274806" y="3041159"/>
            <a:ext cx="594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1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모델 만들기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Model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만든 모델에다가 데이터를 입려해 학습을 진행한다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6BCA2C-814A-4E09-987A-A02B89084B7A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5A9BE8-794C-445C-AC47-840185E8A0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9A9604-8431-44FC-8BAB-40F69E77620D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2A9531-4580-4DB1-8497-049B59BD36C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B7DA7-E89B-4A61-A86B-DDA056A62B6F}"/>
              </a:ext>
            </a:extLst>
          </p:cNvPr>
          <p:cNvSpPr txBox="1"/>
          <p:nvPr/>
        </p:nvSpPr>
        <p:spPr>
          <a:xfrm>
            <a:off x="2714881" y="2571750"/>
            <a:ext cx="3714239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Vector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변환한 데이터를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모델에 입력하기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만약 데이터가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3000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개이면 데이터의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shape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는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(3000, 5)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 된다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74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‘positive’ … ‘neutral’]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[‘negative’, ‘negative,’ … ‘positive’]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0 5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942362-6396-4C58-BBE3-935AB482C25F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80180-4394-4B27-A2A3-ACBF8BFD9B58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A0A1B-BDC6-4C43-9377-07427465B23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F1F2A-964B-4720-8AD1-68D5CF49D5B8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93C318-1FE5-44ED-88C9-3285F275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37" y="2271886"/>
            <a:ext cx="335972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801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73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84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목적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0 0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1206616" y="2056046"/>
            <a:ext cx="6730768" cy="14518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목표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Word2vec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사용하여 항공사 관련 트윗 데이터를 분석해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감정 분류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입력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@USAirways @AmericanAir is there anyone answering phones today??? Listening to same damn messages for 1:10 minutes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출력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negative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ECB485-E805-4C65-A1C8-68514469828B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738E02-B76F-49F1-B29A-518D98FFED5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31E988-CE82-4591-90F9-42EF7FFAF91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25DF73F-08D7-4F24-8B8A-C0F46B96233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47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31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65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실습 때 해야 할 일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0 0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To do list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961316" y="1635646"/>
            <a:ext cx="3221368" cy="28368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통계 분석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시각화하기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트윗 길이에 대한 통계값 구하기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트윗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WordColud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트윗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 그래프로 시각화하기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[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알고리즘 구현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Text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벡터로 표현하기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 Word2vec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만들기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 xgboost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라이브러리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Evaluation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진행하기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 Scikit-learn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B077CB-7BC9-4F33-AF8B-E6F9773675A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EA9BD3-D690-4E14-8F8B-72D78DAFC90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8C14D-ED8E-40EB-8D3B-5280D792325B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CE7DF6F-56FA-4F0B-82DF-B94814A45C1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48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025133" y="1241673"/>
            <a:ext cx="50937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Download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1710338" y="1249184"/>
            <a:ext cx="5723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https://github.com/vhrehfdl/samsung_sds_s2/tree/master/Word2vec%20+%20XGBoost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4B61D8-503D-4682-8F0E-575BB4721334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603FDB-192C-417B-B957-0519DF0E8E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ED5BF-F318-4528-AC9B-9473094D07E4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A535D5-61D1-4420-AD2E-A5191BD92A5E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0EE5386-96C2-435D-9A68-5C43DAF1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32567"/>
            <a:ext cx="7557025" cy="2007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32BF-DB3E-4FDC-A687-44819184931E}"/>
              </a:ext>
            </a:extLst>
          </p:cNvPr>
          <p:cNvSpPr txBox="1"/>
          <p:nvPr/>
        </p:nvSpPr>
        <p:spPr>
          <a:xfrm>
            <a:off x="2852739" y="4146312"/>
            <a:ext cx="343852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데이터 컬럼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airline_sentiment / text</a:t>
            </a:r>
          </a:p>
        </p:txBody>
      </p:sp>
    </p:spTree>
    <p:extLst>
      <p:ext uri="{BB962C8B-B14F-4D97-AF65-F5344CB8AC3E}">
        <p14:creationId xmlns:p14="http://schemas.microsoft.com/office/powerpoint/2010/main" val="424827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990597" y="1241673"/>
            <a:ext cx="3162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58DFF-C402-43C8-9EFA-BA869C75D983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Train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개수 확인하기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20624"/>
              </p:ext>
            </p:extLst>
          </p:nvPr>
        </p:nvGraphicFramePr>
        <p:xfrm>
          <a:off x="2113278" y="2427734"/>
          <a:ext cx="4917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Negative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Neutral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Positive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8254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2797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2125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924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302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Arial"/>
                          <a:sym typeface="Arial"/>
                        </a:rPr>
                        <a:t>238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sentiment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분포 막대그래프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2F0FE1-0950-4AF3-8B38-ACEE3F2E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32" y="2124228"/>
            <a:ext cx="3654136" cy="188768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B0DCDA-58A7-441C-AC2A-D260C38C9ED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0F12C9-8E78-408D-AFB0-5D4DD2E11230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5C6F41-D6D1-4C82-9BA0-CF72FE0A9D0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9F4CA77-4D7D-4597-B126-73461DC0761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35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Tweet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길이에 대한 통계값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332FC8-96FA-43D6-B493-62F1B756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33" y="1995686"/>
            <a:ext cx="4649932" cy="235527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9D0457-F411-4857-870C-9AD59DE32737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38DCBA-129C-465C-8401-4C8B9C47F19D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DEE507-A0D3-4196-B6A0-265F69E3B9F1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04834EA-136F-44BB-AC89-812B6885AFFF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23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Word Cloud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 표현해보기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04643-E438-41DA-92D3-1EC30A12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11" y="1491630"/>
            <a:ext cx="4660378" cy="351307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36555E-8A95-488E-8C1A-D42BAF9BAF6B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4886CC-7C55-4209-A94A-E2F05CA53E3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7E5E15-956F-470A-8A8D-1C6B2F16168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5B1CBF3-D0EE-42CA-B46F-5D98F5637A75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74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Tweet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길이에 따른 분포표 그리기</a:t>
            </a:r>
            <a:endParaRPr lang="en-US" altLang="ko-KR" sz="8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B65C39-7C61-42F6-AEDE-C91FFFCD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50" y="1506943"/>
            <a:ext cx="5448500" cy="351307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092FE4-C2DD-4AF3-AFE5-74A0F42B956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4316C0-2204-4063-A6A4-6E03D57A04AC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Word2vec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FBB45-57E4-4F0F-9372-757833DFAF3A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Word2vec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사용해서 감정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B779F0E-126B-4AB6-AF2A-333111DEA469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39829</TotalTime>
  <Words>789</Words>
  <Application>Microsoft Office PowerPoint</Application>
  <PresentationFormat>화면 슬라이드 쇼(16:9)</PresentationFormat>
  <Paragraphs>227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Yoon 윤고딕 520_TT</vt:lpstr>
      <vt:lpstr>Yoon 윤고딕 540_TT</vt:lpstr>
      <vt:lpstr>Yoon 윤명조 520_TT</vt:lpstr>
      <vt:lpstr>한컴 윤고딕 250</vt:lpstr>
      <vt:lpstr>-윤고딕310</vt:lpstr>
      <vt:lpstr>Arial</vt:lpstr>
      <vt:lpstr>HY강M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563</cp:revision>
  <cp:lastPrinted>2019-03-13T04:17:53Z</cp:lastPrinted>
  <dcterms:created xsi:type="dcterms:W3CDTF">2014-11-02T09:10:55Z</dcterms:created>
  <dcterms:modified xsi:type="dcterms:W3CDTF">2019-07-16T05:28:35Z</dcterms:modified>
</cp:coreProperties>
</file>